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9" autoAdjust="0"/>
    <p:restoredTop sz="94660"/>
  </p:normalViewPr>
  <p:slideViewPr>
    <p:cSldViewPr snapToGrid="0">
      <p:cViewPr varScale="1">
        <p:scale>
          <a:sx n="54" d="100"/>
          <a:sy n="54" d="100"/>
        </p:scale>
        <p:origin x="69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5E25-3598-4E78-B6C0-79503D19CA6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DD8-3626-46ED-AFAC-A379F9F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5E25-3598-4E78-B6C0-79503D19CA6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DD8-3626-46ED-AFAC-A379F9F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4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5E25-3598-4E78-B6C0-79503D19CA6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DD8-3626-46ED-AFAC-A379F9F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6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5E25-3598-4E78-B6C0-79503D19CA6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DD8-3626-46ED-AFAC-A379F9F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0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5E25-3598-4E78-B6C0-79503D19CA6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DD8-3626-46ED-AFAC-A379F9F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3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5E25-3598-4E78-B6C0-79503D19CA6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DD8-3626-46ED-AFAC-A379F9F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49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5E25-3598-4E78-B6C0-79503D19CA6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DD8-3626-46ED-AFAC-A379F9F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8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5E25-3598-4E78-B6C0-79503D19CA6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DD8-3626-46ED-AFAC-A379F9F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8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5E25-3598-4E78-B6C0-79503D19CA6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DD8-3626-46ED-AFAC-A379F9F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7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5E25-3598-4E78-B6C0-79503D19CA6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DD8-3626-46ED-AFAC-A379F9F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4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5E25-3598-4E78-B6C0-79503D19CA6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DD8-3626-46ED-AFAC-A379F9F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4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95E25-3598-4E78-B6C0-79503D19CA6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ADD8-3626-46ED-AFAC-A379F9F46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7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242" y="1683531"/>
            <a:ext cx="7129515" cy="349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32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57" y="1923008"/>
            <a:ext cx="6624686" cy="1528774"/>
          </a:xfrm>
        </p:spPr>
      </p:pic>
      <p:sp>
        <p:nvSpPr>
          <p:cNvPr id="6" name="TextBox 5"/>
          <p:cNvSpPr txBox="1"/>
          <p:nvPr/>
        </p:nvSpPr>
        <p:spPr>
          <a:xfrm>
            <a:off x="2370339" y="1997475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89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700" y="1252952"/>
            <a:ext cx="6686599" cy="2371742"/>
          </a:xfrm>
        </p:spPr>
      </p:pic>
      <p:sp>
        <p:nvSpPr>
          <p:cNvPr id="7" name="TextBox 6"/>
          <p:cNvSpPr txBox="1"/>
          <p:nvPr/>
        </p:nvSpPr>
        <p:spPr>
          <a:xfrm>
            <a:off x="2610052" y="1429305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05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115" y="340907"/>
            <a:ext cx="6181770" cy="2171716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252" y="3272748"/>
            <a:ext cx="6267496" cy="263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638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Kang</dc:creator>
  <cp:lastModifiedBy>Steve Kang</cp:lastModifiedBy>
  <cp:revision>2</cp:revision>
  <dcterms:created xsi:type="dcterms:W3CDTF">2017-04-21T00:05:26Z</dcterms:created>
  <dcterms:modified xsi:type="dcterms:W3CDTF">2017-04-21T00:07:51Z</dcterms:modified>
</cp:coreProperties>
</file>